
<file path=[Content_Types].xml><?xml version="1.0" encoding="utf-8"?>
<Types xmlns="http://schemas.openxmlformats.org/package/2006/content-types">
  <Default Extension="aac" ContentType="audio/aac"/>
  <Default Extension="jpeg" ContentType="image/jpeg"/>
  <Default Extension="jpg" ContentType="image/jpeg"/>
  <Default Extension="m4a" ContentType="audio/mp4"/>
  <Default Extension="png" ContentType="image/png"/>
  <Default Extension="rels" ContentType="application/vnd.openxmlformats-package.relationships+xml"/>
  <Default Extension="wdp" ContentType="image/vnd.ms-photo"/>
  <Default Extension="wma" ContentType="audio/x-ms-wma"/>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8" r:id="rId2"/>
    <p:sldId id="273" r:id="rId3"/>
    <p:sldId id="307" r:id="rId4"/>
    <p:sldId id="260" r:id="rId5"/>
    <p:sldId id="259" r:id="rId6"/>
    <p:sldId id="300" r:id="rId7"/>
    <p:sldId id="311" r:id="rId8"/>
    <p:sldId id="261" r:id="rId9"/>
    <p:sldId id="265" r:id="rId10"/>
    <p:sldId id="303" r:id="rId11"/>
    <p:sldId id="308" r:id="rId12"/>
    <p:sldId id="263" r:id="rId13"/>
    <p:sldId id="268" r:id="rId14"/>
    <p:sldId id="310" r:id="rId15"/>
    <p:sldId id="321" r:id="rId16"/>
    <p:sldId id="323" r:id="rId17"/>
    <p:sldId id="322" r:id="rId18"/>
    <p:sldId id="271" r:id="rId19"/>
    <p:sldId id="285" r:id="rId20"/>
    <p:sldId id="286" r:id="rId21"/>
    <p:sldId id="315" r:id="rId22"/>
    <p:sldId id="324" r:id="rId23"/>
    <p:sldId id="326" r:id="rId24"/>
    <p:sldId id="325" r:id="rId25"/>
    <p:sldId id="327" r:id="rId26"/>
    <p:sldId id="329" r:id="rId27"/>
    <p:sldId id="328" r:id="rId28"/>
    <p:sldId id="283" r:id="rId29"/>
    <p:sldId id="301" r:id="rId30"/>
    <p:sldId id="320"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应 宇轩" initials="应" lastIdx="1" clrIdx="0">
    <p:extLst>
      <p:ext uri="{19B8F6BF-5375-455C-9EA6-DF929625EA0E}">
        <p15:presenceInfo xmlns:p15="http://schemas.microsoft.com/office/powerpoint/2012/main" userId="2e116268d31371f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ACAC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194" y="7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hdphoto1.wdp>
</file>

<file path=ppt/media/image1.jpeg>
</file>

<file path=ppt/media/image10.png>
</file>

<file path=ppt/media/image11.jpg>
</file>

<file path=ppt/media/image12.jpeg>
</file>

<file path=ppt/media/image2.jpg>
</file>

<file path=ppt/media/image3.png>
</file>

<file path=ppt/media/image4.png>
</file>

<file path=ppt/media/image5.png>
</file>

<file path=ppt/media/image6.jpeg>
</file>

<file path=ppt/media/image7.jpeg>
</file>

<file path=ppt/media/image8.png>
</file>

<file path=ppt/media/image9.jpeg>
</file>

<file path=ppt/media/media1.wma>
</file>

<file path=ppt/media/media2.aac>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8BB153-45C8-4A2D-9756-B87920921EB0}" type="datetimeFigureOut">
              <a:rPr lang="zh-CN" altLang="en-US" smtClean="0"/>
              <a:t>2023/3/26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37E448-C045-424B-8AF4-EBAEED531018}" type="slidenum">
              <a:rPr lang="zh-CN" altLang="en-US" smtClean="0"/>
              <a:t>‹#›</a:t>
            </a:fld>
            <a:endParaRPr lang="zh-CN" altLang="en-US"/>
          </a:p>
        </p:txBody>
      </p:sp>
    </p:spTree>
    <p:extLst>
      <p:ext uri="{BB962C8B-B14F-4D97-AF65-F5344CB8AC3E}">
        <p14:creationId xmlns:p14="http://schemas.microsoft.com/office/powerpoint/2010/main" val="813245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2</a:t>
            </a:fld>
            <a:endParaRPr lang="zh-CN" altLang="en-US"/>
          </a:p>
        </p:txBody>
      </p:sp>
    </p:spTree>
    <p:extLst>
      <p:ext uri="{BB962C8B-B14F-4D97-AF65-F5344CB8AC3E}">
        <p14:creationId xmlns:p14="http://schemas.microsoft.com/office/powerpoint/2010/main" val="3684301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6</a:t>
            </a:fld>
            <a:endParaRPr lang="zh-CN" altLang="en-US"/>
          </a:p>
        </p:txBody>
      </p:sp>
    </p:spTree>
    <p:extLst>
      <p:ext uri="{BB962C8B-B14F-4D97-AF65-F5344CB8AC3E}">
        <p14:creationId xmlns:p14="http://schemas.microsoft.com/office/powerpoint/2010/main" val="576102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9</a:t>
            </a:fld>
            <a:endParaRPr lang="zh-CN" altLang="en-US"/>
          </a:p>
        </p:txBody>
      </p:sp>
    </p:spTree>
    <p:extLst>
      <p:ext uri="{BB962C8B-B14F-4D97-AF65-F5344CB8AC3E}">
        <p14:creationId xmlns:p14="http://schemas.microsoft.com/office/powerpoint/2010/main" val="35270185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29</a:t>
            </a:fld>
            <a:endParaRPr lang="zh-CN" altLang="en-US"/>
          </a:p>
        </p:txBody>
      </p:sp>
    </p:spTree>
    <p:extLst>
      <p:ext uri="{BB962C8B-B14F-4D97-AF65-F5344CB8AC3E}">
        <p14:creationId xmlns:p14="http://schemas.microsoft.com/office/powerpoint/2010/main" val="19308021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922D71-B5ED-F161-35FF-5581A8486CB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80D8F0E-582C-F089-CFFA-C3E3E0A199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E3C6FAE-C2D0-DA96-65DA-11464654BEF3}"/>
              </a:ext>
            </a:extLst>
          </p:cNvPr>
          <p:cNvSpPr>
            <a:spLocks noGrp="1"/>
          </p:cNvSpPr>
          <p:nvPr>
            <p:ph type="dt" sz="half" idx="10"/>
          </p:nvPr>
        </p:nvSpPr>
        <p:spPr/>
        <p:txBody>
          <a:bodyPr/>
          <a:lstStyle/>
          <a:p>
            <a:fld id="{B969E57D-EDBD-4391-9475-AAF5F60CB834}" type="datetimeFigureOut">
              <a:rPr lang="zh-CN" altLang="en-US" smtClean="0"/>
              <a:t>2023/3/26</a:t>
            </a:fld>
            <a:endParaRPr lang="zh-CN" altLang="en-US"/>
          </a:p>
        </p:txBody>
      </p:sp>
      <p:sp>
        <p:nvSpPr>
          <p:cNvPr id="5" name="页脚占位符 4">
            <a:extLst>
              <a:ext uri="{FF2B5EF4-FFF2-40B4-BE49-F238E27FC236}">
                <a16:creationId xmlns:a16="http://schemas.microsoft.com/office/drawing/2014/main" id="{61D6053B-0AE4-2E1A-8947-9CE337C8B50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842481B-C3BF-189A-58F8-DCF81B7CD788}"/>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921916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2C6C7B-B71F-B7BC-1207-2A1F866D7CD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40F7041-7662-F2B5-9F00-3F74B879D82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17314B-6EAF-A5B1-B7D7-0547EE275627}"/>
              </a:ext>
            </a:extLst>
          </p:cNvPr>
          <p:cNvSpPr>
            <a:spLocks noGrp="1"/>
          </p:cNvSpPr>
          <p:nvPr>
            <p:ph type="dt" sz="half" idx="10"/>
          </p:nvPr>
        </p:nvSpPr>
        <p:spPr/>
        <p:txBody>
          <a:bodyPr/>
          <a:lstStyle/>
          <a:p>
            <a:fld id="{B969E57D-EDBD-4391-9475-AAF5F60CB834}" type="datetimeFigureOut">
              <a:rPr lang="zh-CN" altLang="en-US" smtClean="0"/>
              <a:t>2023/3/26</a:t>
            </a:fld>
            <a:endParaRPr lang="zh-CN" altLang="en-US"/>
          </a:p>
        </p:txBody>
      </p:sp>
      <p:sp>
        <p:nvSpPr>
          <p:cNvPr id="5" name="页脚占位符 4">
            <a:extLst>
              <a:ext uri="{FF2B5EF4-FFF2-40B4-BE49-F238E27FC236}">
                <a16:creationId xmlns:a16="http://schemas.microsoft.com/office/drawing/2014/main" id="{1DF2F211-7702-A67F-DBC8-537499978B1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77752B1-F202-198A-4E3C-D82E09528444}"/>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661517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6325B23-8DB3-DB44-AC0D-92ADEF7877D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DD40E0D-C849-9058-02A5-121180D7969D}"/>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0827738-1395-E42B-561F-6ACE31EF6164}"/>
              </a:ext>
            </a:extLst>
          </p:cNvPr>
          <p:cNvSpPr>
            <a:spLocks noGrp="1"/>
          </p:cNvSpPr>
          <p:nvPr>
            <p:ph type="dt" sz="half" idx="10"/>
          </p:nvPr>
        </p:nvSpPr>
        <p:spPr/>
        <p:txBody>
          <a:bodyPr/>
          <a:lstStyle/>
          <a:p>
            <a:fld id="{B969E57D-EDBD-4391-9475-AAF5F60CB834}" type="datetimeFigureOut">
              <a:rPr lang="zh-CN" altLang="en-US" smtClean="0"/>
              <a:t>2023/3/26</a:t>
            </a:fld>
            <a:endParaRPr lang="zh-CN" altLang="en-US"/>
          </a:p>
        </p:txBody>
      </p:sp>
      <p:sp>
        <p:nvSpPr>
          <p:cNvPr id="5" name="页脚占位符 4">
            <a:extLst>
              <a:ext uri="{FF2B5EF4-FFF2-40B4-BE49-F238E27FC236}">
                <a16:creationId xmlns:a16="http://schemas.microsoft.com/office/drawing/2014/main" id="{5AB8242E-0974-8663-A53E-688449DCDF9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A98AB1A-4F02-7A4B-E6E5-D920C8FD50B3}"/>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804526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C1DD92-A020-B31E-5D81-C1E10C21919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FA89F33-9FC5-36D8-E2A9-718BA8F0E5A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CD474E9-38AC-0E52-CED2-F0F6CA275924}"/>
              </a:ext>
            </a:extLst>
          </p:cNvPr>
          <p:cNvSpPr>
            <a:spLocks noGrp="1"/>
          </p:cNvSpPr>
          <p:nvPr>
            <p:ph type="dt" sz="half" idx="10"/>
          </p:nvPr>
        </p:nvSpPr>
        <p:spPr/>
        <p:txBody>
          <a:bodyPr/>
          <a:lstStyle/>
          <a:p>
            <a:fld id="{B969E57D-EDBD-4391-9475-AAF5F60CB834}" type="datetimeFigureOut">
              <a:rPr lang="zh-CN" altLang="en-US" smtClean="0"/>
              <a:t>2023/3/26</a:t>
            </a:fld>
            <a:endParaRPr lang="zh-CN" altLang="en-US"/>
          </a:p>
        </p:txBody>
      </p:sp>
      <p:sp>
        <p:nvSpPr>
          <p:cNvPr id="5" name="页脚占位符 4">
            <a:extLst>
              <a:ext uri="{FF2B5EF4-FFF2-40B4-BE49-F238E27FC236}">
                <a16:creationId xmlns:a16="http://schemas.microsoft.com/office/drawing/2014/main" id="{5A5BD8EE-28FC-A785-158D-EC20C2E435E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0C9C717-3F8D-C313-5AC3-15A8D2C17D8C}"/>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174192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2AD16F-9E51-9B86-B37F-0AEEE943ECB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4E4917D-3F79-8E54-5674-D1DB7D9C04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03AE19F-687D-5CFB-4D16-D4BC7A078F78}"/>
              </a:ext>
            </a:extLst>
          </p:cNvPr>
          <p:cNvSpPr>
            <a:spLocks noGrp="1"/>
          </p:cNvSpPr>
          <p:nvPr>
            <p:ph type="dt" sz="half" idx="10"/>
          </p:nvPr>
        </p:nvSpPr>
        <p:spPr/>
        <p:txBody>
          <a:bodyPr/>
          <a:lstStyle/>
          <a:p>
            <a:fld id="{B969E57D-EDBD-4391-9475-AAF5F60CB834}" type="datetimeFigureOut">
              <a:rPr lang="zh-CN" altLang="en-US" smtClean="0"/>
              <a:t>2023/3/26</a:t>
            </a:fld>
            <a:endParaRPr lang="zh-CN" altLang="en-US"/>
          </a:p>
        </p:txBody>
      </p:sp>
      <p:sp>
        <p:nvSpPr>
          <p:cNvPr id="5" name="页脚占位符 4">
            <a:extLst>
              <a:ext uri="{FF2B5EF4-FFF2-40B4-BE49-F238E27FC236}">
                <a16:creationId xmlns:a16="http://schemas.microsoft.com/office/drawing/2014/main" id="{613646A2-4A25-B327-CC81-EF69C9D5449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52FB235-44EF-B817-B150-967DC732DD4F}"/>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984884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D428C3-3FF2-87C1-4556-F0F00A98FED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943451F-2EB5-4E09-5AA5-216585F220DA}"/>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A6E53E9-F307-6016-1899-485AE436A9A1}"/>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80EDF867-2A63-E830-2B48-50FB791665F2}"/>
              </a:ext>
            </a:extLst>
          </p:cNvPr>
          <p:cNvSpPr>
            <a:spLocks noGrp="1"/>
          </p:cNvSpPr>
          <p:nvPr>
            <p:ph type="dt" sz="half" idx="10"/>
          </p:nvPr>
        </p:nvSpPr>
        <p:spPr/>
        <p:txBody>
          <a:bodyPr/>
          <a:lstStyle/>
          <a:p>
            <a:fld id="{B969E57D-EDBD-4391-9475-AAF5F60CB834}" type="datetimeFigureOut">
              <a:rPr lang="zh-CN" altLang="en-US" smtClean="0"/>
              <a:t>2023/3/26</a:t>
            </a:fld>
            <a:endParaRPr lang="zh-CN" altLang="en-US"/>
          </a:p>
        </p:txBody>
      </p:sp>
      <p:sp>
        <p:nvSpPr>
          <p:cNvPr id="6" name="页脚占位符 5">
            <a:extLst>
              <a:ext uri="{FF2B5EF4-FFF2-40B4-BE49-F238E27FC236}">
                <a16:creationId xmlns:a16="http://schemas.microsoft.com/office/drawing/2014/main" id="{9D4E42B5-40A2-139E-1BB7-A86107B4FB7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CF284A2-E4F2-8A04-4616-46E06B9FB664}"/>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032679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3327A8-9BF0-38BB-6C89-B6A6DE6C9C4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C8130F5-107E-9507-E588-CCC26EDCFC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A05EB17-758E-004F-20A1-A0BFFB09E6A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678F15E5-6DAD-E0CE-570C-ED72A8593E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BA8C424-C02C-6B99-7D43-43630FD39F4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A56C001F-0E0A-CA79-EF21-0651550DD25E}"/>
              </a:ext>
            </a:extLst>
          </p:cNvPr>
          <p:cNvSpPr>
            <a:spLocks noGrp="1"/>
          </p:cNvSpPr>
          <p:nvPr>
            <p:ph type="dt" sz="half" idx="10"/>
          </p:nvPr>
        </p:nvSpPr>
        <p:spPr/>
        <p:txBody>
          <a:bodyPr/>
          <a:lstStyle/>
          <a:p>
            <a:fld id="{B969E57D-EDBD-4391-9475-AAF5F60CB834}" type="datetimeFigureOut">
              <a:rPr lang="zh-CN" altLang="en-US" smtClean="0"/>
              <a:t>2023/3/26</a:t>
            </a:fld>
            <a:endParaRPr lang="zh-CN" altLang="en-US"/>
          </a:p>
        </p:txBody>
      </p:sp>
      <p:sp>
        <p:nvSpPr>
          <p:cNvPr id="8" name="页脚占位符 7">
            <a:extLst>
              <a:ext uri="{FF2B5EF4-FFF2-40B4-BE49-F238E27FC236}">
                <a16:creationId xmlns:a16="http://schemas.microsoft.com/office/drawing/2014/main" id="{52150052-7F75-9E1F-A3B9-424A5BB4FCA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E36C10C-BFF8-4EF9-DE3F-F95D1077FB69}"/>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885699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AD8297-C53A-7B80-809D-D2A63D1D3FE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080FF3F-67D4-8520-39A7-503416AF2F1A}"/>
              </a:ext>
            </a:extLst>
          </p:cNvPr>
          <p:cNvSpPr>
            <a:spLocks noGrp="1"/>
          </p:cNvSpPr>
          <p:nvPr>
            <p:ph type="dt" sz="half" idx="10"/>
          </p:nvPr>
        </p:nvSpPr>
        <p:spPr/>
        <p:txBody>
          <a:bodyPr/>
          <a:lstStyle/>
          <a:p>
            <a:fld id="{B969E57D-EDBD-4391-9475-AAF5F60CB834}" type="datetimeFigureOut">
              <a:rPr lang="zh-CN" altLang="en-US" smtClean="0"/>
              <a:t>2023/3/26</a:t>
            </a:fld>
            <a:endParaRPr lang="zh-CN" altLang="en-US"/>
          </a:p>
        </p:txBody>
      </p:sp>
      <p:sp>
        <p:nvSpPr>
          <p:cNvPr id="4" name="页脚占位符 3">
            <a:extLst>
              <a:ext uri="{FF2B5EF4-FFF2-40B4-BE49-F238E27FC236}">
                <a16:creationId xmlns:a16="http://schemas.microsoft.com/office/drawing/2014/main" id="{A30BE16C-C077-0772-6519-549174AD178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59EF648-7B23-09C2-8FCD-3ABF83AD4A38}"/>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254387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03C23F8-1F0B-04FD-EFF5-119B022D52D4}"/>
              </a:ext>
            </a:extLst>
          </p:cNvPr>
          <p:cNvSpPr>
            <a:spLocks noGrp="1"/>
          </p:cNvSpPr>
          <p:nvPr>
            <p:ph type="dt" sz="half" idx="10"/>
          </p:nvPr>
        </p:nvSpPr>
        <p:spPr/>
        <p:txBody>
          <a:bodyPr/>
          <a:lstStyle/>
          <a:p>
            <a:fld id="{B969E57D-EDBD-4391-9475-AAF5F60CB834}" type="datetimeFigureOut">
              <a:rPr lang="zh-CN" altLang="en-US" smtClean="0"/>
              <a:t>2023/3/26</a:t>
            </a:fld>
            <a:endParaRPr lang="zh-CN" altLang="en-US"/>
          </a:p>
        </p:txBody>
      </p:sp>
      <p:sp>
        <p:nvSpPr>
          <p:cNvPr id="3" name="页脚占位符 2">
            <a:extLst>
              <a:ext uri="{FF2B5EF4-FFF2-40B4-BE49-F238E27FC236}">
                <a16:creationId xmlns:a16="http://schemas.microsoft.com/office/drawing/2014/main" id="{57F982DE-B718-EFFE-4588-C779AF17CB7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267DD1FD-A313-D3CA-212B-7E0902FCDC7B}"/>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548970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164BC4-CE33-1FA2-0C4B-A2EBDA06D75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C699381-2CDE-E539-9AD4-88D5BF58D7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F6F2561-CF43-E350-0A9E-9AEE8511C7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53A5C4F-0501-F6B7-DB3A-9417E66964CD}"/>
              </a:ext>
            </a:extLst>
          </p:cNvPr>
          <p:cNvSpPr>
            <a:spLocks noGrp="1"/>
          </p:cNvSpPr>
          <p:nvPr>
            <p:ph type="dt" sz="half" idx="10"/>
          </p:nvPr>
        </p:nvSpPr>
        <p:spPr/>
        <p:txBody>
          <a:bodyPr/>
          <a:lstStyle/>
          <a:p>
            <a:fld id="{B969E57D-EDBD-4391-9475-AAF5F60CB834}" type="datetimeFigureOut">
              <a:rPr lang="zh-CN" altLang="en-US" smtClean="0"/>
              <a:t>2023/3/26</a:t>
            </a:fld>
            <a:endParaRPr lang="zh-CN" altLang="en-US"/>
          </a:p>
        </p:txBody>
      </p:sp>
      <p:sp>
        <p:nvSpPr>
          <p:cNvPr id="6" name="页脚占位符 5">
            <a:extLst>
              <a:ext uri="{FF2B5EF4-FFF2-40B4-BE49-F238E27FC236}">
                <a16:creationId xmlns:a16="http://schemas.microsoft.com/office/drawing/2014/main" id="{BB6F6FAD-0969-7B64-7A7E-8336A213768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EBC5E60-28B5-D3A5-3224-E6A1FD98A2A6}"/>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385177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A4CA31-D698-2809-A0C7-DB1C404187D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4F8A500-05AF-2491-22C1-14D41A9DF1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F30E805-E798-C42D-8903-AB0A901469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0FF19E1-CDDD-10E8-3A17-491E03FBE02B}"/>
              </a:ext>
            </a:extLst>
          </p:cNvPr>
          <p:cNvSpPr>
            <a:spLocks noGrp="1"/>
          </p:cNvSpPr>
          <p:nvPr>
            <p:ph type="dt" sz="half" idx="10"/>
          </p:nvPr>
        </p:nvSpPr>
        <p:spPr/>
        <p:txBody>
          <a:bodyPr/>
          <a:lstStyle/>
          <a:p>
            <a:fld id="{B969E57D-EDBD-4391-9475-AAF5F60CB834}" type="datetimeFigureOut">
              <a:rPr lang="zh-CN" altLang="en-US" smtClean="0"/>
              <a:t>2023/3/26</a:t>
            </a:fld>
            <a:endParaRPr lang="zh-CN" altLang="en-US"/>
          </a:p>
        </p:txBody>
      </p:sp>
      <p:sp>
        <p:nvSpPr>
          <p:cNvPr id="6" name="页脚占位符 5">
            <a:extLst>
              <a:ext uri="{FF2B5EF4-FFF2-40B4-BE49-F238E27FC236}">
                <a16:creationId xmlns:a16="http://schemas.microsoft.com/office/drawing/2014/main" id="{33D610BC-8834-C0FA-77E5-A49C3CC4BFD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62D635A-BBE1-8F7E-661D-C75B20B9C18F}"/>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2056526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94B5298-862C-3F33-AAE6-48A4F71E1B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DBB7860-9930-A457-7DB1-CB23578CD6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3796A2A-ACF0-1009-E77E-60D34D24A3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69E57D-EDBD-4391-9475-AAF5F60CB834}" type="datetimeFigureOut">
              <a:rPr lang="zh-CN" altLang="en-US" smtClean="0"/>
              <a:t>2023/3/26</a:t>
            </a:fld>
            <a:endParaRPr lang="zh-CN" altLang="en-US"/>
          </a:p>
        </p:txBody>
      </p:sp>
      <p:sp>
        <p:nvSpPr>
          <p:cNvPr id="5" name="页脚占位符 4">
            <a:extLst>
              <a:ext uri="{FF2B5EF4-FFF2-40B4-BE49-F238E27FC236}">
                <a16:creationId xmlns:a16="http://schemas.microsoft.com/office/drawing/2014/main" id="{7D4F80FE-AF1D-B66A-BF86-777C6C04AC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FFF4AA6-9A99-9CC8-43E0-F6E70DCB4E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382005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media" Target="../media/media3.m4a"/><Relationship Id="rId1" Type="http://schemas.openxmlformats.org/officeDocument/2006/relationships/audio" Target="NULL" TargetMode="External"/><Relationship Id="rId5" Type="http://schemas.openxmlformats.org/officeDocument/2006/relationships/image" Target="../media/image3.png"/><Relationship Id="rId4" Type="http://schemas.openxmlformats.org/officeDocument/2006/relationships/image" Target="../media/image12.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4.png"/><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aac"/><Relationship Id="rId1" Type="http://schemas.microsoft.com/office/2007/relationships/media" Target="../media/media2.aac"/><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689847-D4E0-2E3A-EBBB-C1BFE09631D9}"/>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1. Scene 1</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64032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94449"/>
            <a:ext cx="12192000" cy="7752449"/>
          </a:xfrm>
          <a:prstGeom prst="rect">
            <a:avLst/>
          </a:prstGeom>
        </p:spPr>
      </p:pic>
    </p:spTree>
    <p:extLst>
      <p:ext uri="{BB962C8B-B14F-4D97-AF65-F5344CB8AC3E}">
        <p14:creationId xmlns:p14="http://schemas.microsoft.com/office/powerpoint/2010/main" val="3700562009"/>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2692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575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Ballroom Wallpapers (57+ pictures)">
            <a:extLst>
              <a:ext uri="{FF2B5EF4-FFF2-40B4-BE49-F238E27FC236}">
                <a16:creationId xmlns:a16="http://schemas.microsoft.com/office/drawing/2014/main" id="{BDC873F3-D72B-0EB5-E93A-25D8DDE90D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6716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41320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4</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6838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BCDB641-6DA9-14AB-771C-3721F4036B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9242" y="-101600"/>
            <a:ext cx="13850483" cy="7797800"/>
          </a:xfrm>
          <a:prstGeom prst="rect">
            <a:avLst/>
          </a:prstGeom>
        </p:spPr>
      </p:pic>
    </p:spTree>
    <p:extLst>
      <p:ext uri="{BB962C8B-B14F-4D97-AF65-F5344CB8AC3E}">
        <p14:creationId xmlns:p14="http://schemas.microsoft.com/office/powerpoint/2010/main" val="10158352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2846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5. Scene 1</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74330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e Secret to Finding Your Ideal Hotel - WSJ">
            <a:extLst>
              <a:ext uri="{FF2B5EF4-FFF2-40B4-BE49-F238E27FC236}">
                <a16:creationId xmlns:a16="http://schemas.microsoft.com/office/drawing/2014/main" id="{0A3CE06D-F0C8-5EEF-44F1-448D73B57E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17631"/>
            <a:ext cx="12192000" cy="8124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895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11A636E-73FF-B4D4-C9A5-D759A24FAFD6}"/>
              </a:ext>
            </a:extLst>
          </p:cNvPr>
          <p:cNvSpPr txBox="1"/>
          <p:nvPr/>
        </p:nvSpPr>
        <p:spPr>
          <a:xfrm>
            <a:off x="1464764" y="3075057"/>
            <a:ext cx="9559027" cy="707886"/>
          </a:xfrm>
          <a:prstGeom prst="rect">
            <a:avLst/>
          </a:prstGeom>
          <a:noFill/>
        </p:spPr>
        <p:txBody>
          <a:bodyPr wrap="none" rtlCol="0">
            <a:spAutoFit/>
          </a:bodyPr>
          <a:lstStyle/>
          <a:p>
            <a:r>
              <a:rPr lang="zh-CN" altLang="en-US" sz="4000" dirty="0"/>
              <a:t>两个老头密谋打赌的场景 找不到合适的</a:t>
            </a:r>
            <a:r>
              <a:rPr lang="en-US" altLang="zh-CN" sz="4000" dirty="0">
                <a:sym typeface="Wingdings" panose="05000000000000000000" pitchFamily="2" charset="2"/>
              </a:rPr>
              <a:t></a:t>
            </a:r>
            <a:endParaRPr lang="zh-CN" altLang="en-US" sz="4000" dirty="0"/>
          </a:p>
        </p:txBody>
      </p:sp>
      <p:pic>
        <p:nvPicPr>
          <p:cNvPr id="1026" name="Picture 2" descr="Английский Дом Внутри Фото - Telegraph">
            <a:extLst>
              <a:ext uri="{FF2B5EF4-FFF2-40B4-BE49-F238E27FC236}">
                <a16:creationId xmlns:a16="http://schemas.microsoft.com/office/drawing/2014/main" id="{D0E87B9A-4F0D-F65C-EB14-730930B4D4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5150" y="-1534395"/>
            <a:ext cx="15297150" cy="10196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5721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 y="-1"/>
            <a:ext cx="12191107" cy="7952793"/>
          </a:xfrm>
          <a:prstGeom prst="rect">
            <a:avLst/>
          </a:prstGeom>
        </p:spPr>
      </p:pic>
    </p:spTree>
    <p:extLst>
      <p:ext uri="{BB962C8B-B14F-4D97-AF65-F5344CB8AC3E}">
        <p14:creationId xmlns:p14="http://schemas.microsoft.com/office/powerpoint/2010/main" val="2338391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4597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5. Scene 2</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211638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40E23784-16BD-466D-E1A5-D37BAB92BA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032" y="0"/>
            <a:ext cx="13670432" cy="6858000"/>
          </a:xfrm>
          <a:prstGeom prst="rect">
            <a:avLst/>
          </a:prstGeom>
        </p:spPr>
      </p:pic>
    </p:spTree>
    <p:extLst>
      <p:ext uri="{BB962C8B-B14F-4D97-AF65-F5344CB8AC3E}">
        <p14:creationId xmlns:p14="http://schemas.microsoft.com/office/powerpoint/2010/main" val="42814530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25144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5. Scene 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34060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10;&#10;">
            <a:extLst>
              <a:ext uri="{FF2B5EF4-FFF2-40B4-BE49-F238E27FC236}">
                <a16:creationId xmlns:a16="http://schemas.microsoft.com/office/drawing/2014/main" id="{A8084BEB-40CE-0924-ABC0-141A09DE69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29" y="-86810"/>
            <a:ext cx="12500658" cy="7031620"/>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CB2B9F55-6BE0-CEE0-037D-081EB6F81A57}"/>
              </a:ext>
            </a:extLst>
          </p:cNvPr>
          <p:cNvSpPr txBox="1"/>
          <p:nvPr/>
        </p:nvSpPr>
        <p:spPr>
          <a:xfrm>
            <a:off x="3541854" y="2233914"/>
            <a:ext cx="2997937" cy="369332"/>
          </a:xfrm>
          <a:prstGeom prst="rect">
            <a:avLst/>
          </a:prstGeom>
          <a:noFill/>
          <a:scene3d>
            <a:camera prst="isometricOffAxis1Right">
              <a:rot lat="19800000" lon="19860000" rev="0"/>
            </a:camera>
            <a:lightRig rig="threePt" dir="t"/>
          </a:scene3d>
          <a:sp3d/>
        </p:spPr>
        <p:txBody>
          <a:bodyPr wrap="none" rtlCol="0">
            <a:spAutoFit/>
          </a:bodyPr>
          <a:lstStyle/>
          <a:p>
            <a:r>
              <a:rPr lang="en-US" altLang="zh-CN" b="1" dirty="0">
                <a:solidFill>
                  <a:srgbClr val="002060"/>
                </a:solidFill>
                <a:latin typeface="华文细黑" panose="02010600040101010101" pitchFamily="2" charset="-122"/>
                <a:ea typeface="华文细黑" panose="02010600040101010101" pitchFamily="2" charset="-122"/>
              </a:rPr>
              <a:t>London Stock Exchange</a:t>
            </a:r>
            <a:endParaRPr lang="zh-CN" altLang="en-US" b="1" dirty="0">
              <a:solidFill>
                <a:srgbClr val="002060"/>
              </a:solidFill>
              <a:latin typeface="华文细黑" panose="02010600040101010101" pitchFamily="2" charset="-122"/>
              <a:ea typeface="华文细黑" panose="02010600040101010101" pitchFamily="2" charset="-122"/>
            </a:endParaRPr>
          </a:p>
        </p:txBody>
      </p:sp>
      <p:pic>
        <p:nvPicPr>
          <p:cNvPr id="2" name="Reveille">
            <a:hlinkClick r:id="" action="ppaction://media"/>
            <a:extLst>
              <a:ext uri="{FF2B5EF4-FFF2-40B4-BE49-F238E27FC236}">
                <a16:creationId xmlns:a16="http://schemas.microsoft.com/office/drawing/2014/main" id="{449A7888-9E55-7A60-5869-96499C88C890}"/>
              </a:ext>
            </a:extLst>
          </p:cNvPr>
          <p:cNvPicPr>
            <a:picLocks noChangeAspect="1"/>
          </p:cNvPicPr>
          <p:nvPr>
            <a:audioFile r:link="rId1"/>
            <p:extLst>
              <p:ext uri="{DAA4B4D4-6D71-4841-9C94-3DE7FCFB9230}">
                <p14:media xmlns:p14="http://schemas.microsoft.com/office/powerpoint/2010/main" r:embed="rId2">
                  <p14:trim st="630" end="77276"/>
                  <p14:fade in="3000" out="3000"/>
                </p14:media>
              </p:ext>
            </p:extLst>
          </p:nvPr>
        </p:nvPicPr>
        <p:blipFill>
          <a:blip r:embed="rId5"/>
          <a:stretch>
            <a:fillRect/>
          </a:stretch>
        </p:blipFill>
        <p:spPr>
          <a:xfrm>
            <a:off x="12458700" y="6311900"/>
            <a:ext cx="304800" cy="304800"/>
          </a:xfrm>
          <a:prstGeom prst="rect">
            <a:avLst/>
          </a:prstGeom>
        </p:spPr>
      </p:pic>
    </p:spTree>
    <p:extLst>
      <p:ext uri="{BB962C8B-B14F-4D97-AF65-F5344CB8AC3E}">
        <p14:creationId xmlns:p14="http://schemas.microsoft.com/office/powerpoint/2010/main" val="324173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5009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6</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17563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11A636E-73FF-B4D4-C9A5-D759A24FAFD6}"/>
              </a:ext>
            </a:extLst>
          </p:cNvPr>
          <p:cNvSpPr txBox="1"/>
          <p:nvPr/>
        </p:nvSpPr>
        <p:spPr>
          <a:xfrm>
            <a:off x="1464764" y="3075057"/>
            <a:ext cx="9559027" cy="707886"/>
          </a:xfrm>
          <a:prstGeom prst="rect">
            <a:avLst/>
          </a:prstGeom>
          <a:noFill/>
        </p:spPr>
        <p:txBody>
          <a:bodyPr wrap="none" rtlCol="0">
            <a:spAutoFit/>
          </a:bodyPr>
          <a:lstStyle/>
          <a:p>
            <a:r>
              <a:rPr lang="zh-CN" altLang="en-US" sz="4000" dirty="0"/>
              <a:t>两个老头密谋打赌的场景 找不到合适的</a:t>
            </a:r>
            <a:r>
              <a:rPr lang="en-US" altLang="zh-CN" sz="4000" dirty="0">
                <a:sym typeface="Wingdings" panose="05000000000000000000" pitchFamily="2" charset="2"/>
              </a:rPr>
              <a:t></a:t>
            </a:r>
            <a:endParaRPr lang="zh-CN" altLang="en-US" sz="4000" dirty="0"/>
          </a:p>
        </p:txBody>
      </p:sp>
      <p:pic>
        <p:nvPicPr>
          <p:cNvPr id="1026" name="Picture 2" descr="Английский Дом Внутри Фото - Telegraph">
            <a:extLst>
              <a:ext uri="{FF2B5EF4-FFF2-40B4-BE49-F238E27FC236}">
                <a16:creationId xmlns:a16="http://schemas.microsoft.com/office/drawing/2014/main" id="{D0E87B9A-4F0D-F65C-EB14-730930B4D4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5150" y="-1534395"/>
            <a:ext cx="15297150" cy="10196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838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60678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2260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689847-D4E0-2E3A-EBBB-C1BFE09631D9}"/>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1. Scene 2</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4571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202849" cy="6858000"/>
          </a:xfrm>
          <a:prstGeom prst="rect">
            <a:avLst/>
          </a:prstGeom>
        </p:spPr>
      </p:pic>
    </p:spTree>
    <p:extLst>
      <p:ext uri="{BB962C8B-B14F-4D97-AF65-F5344CB8AC3E}">
        <p14:creationId xmlns:p14="http://schemas.microsoft.com/office/powerpoint/2010/main" val="2424861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11A636E-73FF-B4D4-C9A5-D759A24FAFD6}"/>
              </a:ext>
            </a:extLst>
          </p:cNvPr>
          <p:cNvSpPr txBox="1"/>
          <p:nvPr/>
        </p:nvSpPr>
        <p:spPr>
          <a:xfrm>
            <a:off x="1464764" y="3075057"/>
            <a:ext cx="9559027" cy="707886"/>
          </a:xfrm>
          <a:prstGeom prst="rect">
            <a:avLst/>
          </a:prstGeom>
          <a:noFill/>
        </p:spPr>
        <p:txBody>
          <a:bodyPr wrap="none" rtlCol="0">
            <a:spAutoFit/>
          </a:bodyPr>
          <a:lstStyle/>
          <a:p>
            <a:r>
              <a:rPr lang="zh-CN" altLang="en-US" sz="4000" dirty="0"/>
              <a:t>两个老头密谋打赌的场景 找不到合适的</a:t>
            </a:r>
            <a:r>
              <a:rPr lang="en-US" altLang="zh-CN" sz="4000" dirty="0">
                <a:sym typeface="Wingdings" panose="05000000000000000000" pitchFamily="2" charset="2"/>
              </a:rPr>
              <a:t></a:t>
            </a:r>
            <a:endParaRPr lang="zh-CN" altLang="en-US" sz="4000" dirty="0"/>
          </a:p>
        </p:txBody>
      </p:sp>
      <p:pic>
        <p:nvPicPr>
          <p:cNvPr id="1026" name="Picture 2" descr="Английский Дом Внутри Фото - Telegraph">
            <a:extLst>
              <a:ext uri="{FF2B5EF4-FFF2-40B4-BE49-F238E27FC236}">
                <a16:creationId xmlns:a16="http://schemas.microsoft.com/office/drawing/2014/main" id="{D0E87B9A-4F0D-F65C-EB14-730930B4D4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05150" y="-1534395"/>
            <a:ext cx="15297150" cy="10196526"/>
          </a:xfrm>
          <a:prstGeom prst="rect">
            <a:avLst/>
          </a:prstGeom>
          <a:noFill/>
          <a:extLst>
            <a:ext uri="{909E8E84-426E-40DD-AFC4-6F175D3DCCD1}">
              <a14:hiddenFill xmlns:a14="http://schemas.microsoft.com/office/drawing/2010/main">
                <a:solidFill>
                  <a:srgbClr val="FFFFFF"/>
                </a:solidFill>
              </a14:hiddenFill>
            </a:ext>
          </a:extLst>
        </p:spPr>
      </p:pic>
      <p:pic>
        <p:nvPicPr>
          <p:cNvPr id="2" name="creepy">
            <a:hlinkClick r:id="" action="ppaction://media"/>
            <a:extLst>
              <a:ext uri="{FF2B5EF4-FFF2-40B4-BE49-F238E27FC236}">
                <a16:creationId xmlns:a16="http://schemas.microsoft.com/office/drawing/2014/main" id="{D1CE7590-6931-C040-CE02-F8ADEE285433}"/>
              </a:ext>
            </a:extLst>
          </p:cNvPr>
          <p:cNvPicPr>
            <a:picLocks noChangeAspect="1"/>
          </p:cNvPicPr>
          <p:nvPr>
            <a:audioFile r:link="rId2"/>
            <p:extLst>
              <p:ext uri="{DAA4B4D4-6D71-4841-9C94-3DE7FCFB9230}">
                <p14:media xmlns:p14="http://schemas.microsoft.com/office/powerpoint/2010/main" r:embed="rId1">
                  <p14:fade in="1000" out="3000"/>
                </p14:media>
              </p:ext>
            </p:extLst>
          </p:nvPr>
        </p:nvPicPr>
        <p:blipFill>
          <a:blip r:embed="rId6"/>
          <a:stretch>
            <a:fillRect/>
          </a:stretch>
        </p:blipFill>
        <p:spPr>
          <a:xfrm>
            <a:off x="12341225" y="6553200"/>
            <a:ext cx="304800" cy="304800"/>
          </a:xfrm>
          <a:prstGeom prst="rect">
            <a:avLst/>
          </a:prstGeom>
        </p:spPr>
      </p:pic>
      <p:grpSp>
        <p:nvGrpSpPr>
          <p:cNvPr id="3" name="组合 2">
            <a:extLst>
              <a:ext uri="{FF2B5EF4-FFF2-40B4-BE49-F238E27FC236}">
                <a16:creationId xmlns:a16="http://schemas.microsoft.com/office/drawing/2014/main" id="{DFE95322-0C2F-170F-75BD-EF211A31685B}"/>
              </a:ext>
            </a:extLst>
          </p:cNvPr>
          <p:cNvGrpSpPr/>
          <p:nvPr/>
        </p:nvGrpSpPr>
        <p:grpSpPr>
          <a:xfrm>
            <a:off x="147638" y="0"/>
            <a:ext cx="11895137" cy="6858000"/>
            <a:chOff x="147638" y="0"/>
            <a:chExt cx="11895137" cy="6858000"/>
          </a:xfrm>
        </p:grpSpPr>
        <p:pic>
          <p:nvPicPr>
            <p:cNvPr id="5" name="Picture 2">
              <a:extLst>
                <a:ext uri="{FF2B5EF4-FFF2-40B4-BE49-F238E27FC236}">
                  <a16:creationId xmlns:a16="http://schemas.microsoft.com/office/drawing/2014/main" id="{5D8FEDED-0117-3F47-BEAB-9099741B6F73}"/>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9892" b="99864" l="469" r="90000">
                          <a14:foregroundMark x1="45547" y1="98103" x2="45547" y2="98103"/>
                          <a14:foregroundMark x1="7422" y1="86043" x2="7422" y2="86043"/>
                          <a14:foregroundMark x1="3828" y1="81978" x2="3828" y2="81978"/>
                          <a14:foregroundMark x1="469" y1="99322" x2="469" y2="99322"/>
                          <a14:foregroundMark x1="40391" y1="99864" x2="40391" y2="99864"/>
                          <a14:foregroundMark x1="36406" y1="10434" x2="36406" y2="10434"/>
                          <a14:foregroundMark x1="36406" y1="10027" x2="36406" y2="10027"/>
                          <a14:backgroundMark x1="41484" y1="20325" x2="41484" y2="20325"/>
                          <a14:backgroundMark x1="39141" y1="27507" x2="39141" y2="27507"/>
                          <a14:backgroundMark x1="42891" y1="36179" x2="42891" y2="36179"/>
                          <a14:backgroundMark x1="59844" y1="78997" x2="59844" y2="78997"/>
                          <a14:backgroundMark x1="76484" y1="33740" x2="80391" y2="35772"/>
                          <a14:backgroundMark x1="80391" y1="35772" x2="82813" y2="39431"/>
                          <a14:backgroundMark x1="82813" y1="39431" x2="82813" y2="39431"/>
                          <a14:backgroundMark x1="82813" y1="39431" x2="86172" y2="19512"/>
                          <a14:backgroundMark x1="86172" y1="19512" x2="79922" y2="18699"/>
                          <a14:backgroundMark x1="79922" y1="18699" x2="98281" y2="42954"/>
                          <a14:backgroundMark x1="98281" y1="42954" x2="88672" y2="47967"/>
                          <a14:backgroundMark x1="88672" y1="47967" x2="88125" y2="38753"/>
                          <a14:backgroundMark x1="88125" y1="38753" x2="91172" y2="45935"/>
                          <a14:backgroundMark x1="91172" y1="45935" x2="86094" y2="42954"/>
                          <a14:backgroundMark x1="86094" y1="42954" x2="83516" y2="34011"/>
                          <a14:backgroundMark x1="83516" y1="34011" x2="77891" y2="40921"/>
                          <a14:backgroundMark x1="77891" y1="40921" x2="71094" y2="42818"/>
                          <a14:backgroundMark x1="71094" y1="42818" x2="65391" y2="56098"/>
                          <a14:backgroundMark x1="65391" y1="56098" x2="65313" y2="57588"/>
                          <a14:backgroundMark x1="65781" y1="50271" x2="65781" y2="50271"/>
                          <a14:backgroundMark x1="59609" y1="39431" x2="64219" y2="48509"/>
                          <a14:backgroundMark x1="75234" y1="17480" x2="78672" y2="28320"/>
                          <a14:backgroundMark x1="78672" y1="28320" x2="84141" y2="18428"/>
                          <a14:backgroundMark x1="84141" y1="18428" x2="86484" y2="24390"/>
                          <a14:backgroundMark x1="86484" y1="24390" x2="78047" y2="24526"/>
                          <a14:backgroundMark x1="78047" y1="24526" x2="77109" y2="12466"/>
                          <a14:backgroundMark x1="77109" y1="12466" x2="73281" y2="19919"/>
                          <a14:backgroundMark x1="73281" y1="19919" x2="77891" y2="26423"/>
                          <a14:backgroundMark x1="77891" y1="26423" x2="82109" y2="38482"/>
                          <a14:backgroundMark x1="82109" y1="38482" x2="52266" y2="61653"/>
                          <a14:backgroundMark x1="52266" y1="61653" x2="45781" y2="58672"/>
                          <a14:backgroundMark x1="45781" y1="58672" x2="40156" y2="9079"/>
                          <a14:backgroundMark x1="40156" y1="9079" x2="38359" y2="4065"/>
                        </a14:backgroundRemoval>
                      </a14:imgEffect>
                    </a14:imgLayer>
                  </a14:imgProps>
                </a:ext>
                <a:ext uri="{28A0092B-C50C-407E-A947-70E740481C1C}">
                  <a14:useLocalDpi xmlns:a14="http://schemas.microsoft.com/office/drawing/2010/main" val="0"/>
                </a:ext>
              </a:extLst>
            </a:blip>
            <a:srcRect/>
            <a:stretch>
              <a:fillRect/>
            </a:stretch>
          </p:blipFill>
          <p:spPr bwMode="auto">
            <a:xfrm>
              <a:off x="147638" y="0"/>
              <a:ext cx="11895137"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F2A93818-7186-1A76-5FE6-17453126B331}"/>
                </a:ext>
              </a:extLst>
            </p:cNvPr>
            <p:cNvSpPr txBox="1"/>
            <p:nvPr/>
          </p:nvSpPr>
          <p:spPr>
            <a:xfrm>
              <a:off x="1207369" y="559747"/>
              <a:ext cx="3432628" cy="3539430"/>
            </a:xfrm>
            <a:prstGeom prst="rect">
              <a:avLst/>
            </a:prstGeom>
            <a:noFill/>
          </p:spPr>
          <p:txBody>
            <a:bodyPr wrap="square" rtlCol="0">
              <a:spAutoFit/>
            </a:bodyPr>
            <a:lstStyle/>
            <a:p>
              <a:r>
                <a:rPr lang="en-US" altLang="zh-CN" sz="2800" dirty="0">
                  <a:latin typeface="Gabriola" panose="04040605051002020D02" pitchFamily="82" charset="0"/>
                </a:rPr>
                <a:t>The enclosed Bank Note is lent to you for one month. If you return it intact at the end of that time, you shall have any job that is within our power to give you. It may interest you to know that we have a bet on you.</a:t>
              </a:r>
              <a:endParaRPr lang="zh-CN" altLang="en-US" sz="2800" dirty="0">
                <a:latin typeface="Gabriola" panose="04040605051002020D02" pitchFamily="82" charset="0"/>
              </a:endParaRPr>
            </a:p>
          </p:txBody>
        </p:sp>
      </p:grpSp>
    </p:spTree>
    <p:extLst>
      <p:ext uri="{BB962C8B-B14F-4D97-AF65-F5344CB8AC3E}">
        <p14:creationId xmlns:p14="http://schemas.microsoft.com/office/powerpoint/2010/main" val="10661183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05"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70334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689847-D4E0-2E3A-EBBB-C1BFE09631D9}"/>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2</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9621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embarrassing">
            <a:hlinkClick r:id="" action="ppaction://media"/>
            <a:extLst>
              <a:ext uri="{FF2B5EF4-FFF2-40B4-BE49-F238E27FC236}">
                <a16:creationId xmlns:a16="http://schemas.microsoft.com/office/drawing/2014/main" id="{56CFBD56-5881-C0A3-DF49-A61CA517FF38}"/>
              </a:ext>
            </a:extLst>
          </p:cNvPr>
          <p:cNvPicPr>
            <a:picLocks noChangeAspect="1"/>
          </p:cNvPicPr>
          <p:nvPr>
            <a:audioFile r:link="rId2"/>
            <p:extLst>
              <p:ext uri="{DAA4B4D4-6D71-4841-9C94-3DE7FCFB9230}">
                <p14:media xmlns:p14="http://schemas.microsoft.com/office/powerpoint/2010/main" r:embed="rId1">
                  <p14:fade in="500" out="500"/>
                </p14:media>
              </p:ext>
            </p:extLst>
          </p:nvPr>
        </p:nvPicPr>
        <p:blipFill>
          <a:blip r:embed="rId5"/>
          <a:stretch>
            <a:fillRect/>
          </a:stretch>
        </p:blipFill>
        <p:spPr>
          <a:xfrm>
            <a:off x="12559553" y="6073589"/>
            <a:ext cx="609600" cy="609600"/>
          </a:xfrm>
          <a:prstGeom prst="rect">
            <a:avLst/>
          </a:prstGeom>
        </p:spPr>
      </p:pic>
      <p:pic>
        <p:nvPicPr>
          <p:cNvPr id="3" name="图片 2">
            <a:extLst>
              <a:ext uri="{FF2B5EF4-FFF2-40B4-BE49-F238E27FC236}">
                <a16:creationId xmlns:a16="http://schemas.microsoft.com/office/drawing/2014/main" id="{D07BA4CD-A4B4-2423-9712-89F2F2B016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336338"/>
            <a:ext cx="12192000" cy="8194338"/>
          </a:xfrm>
          <a:prstGeom prst="rect">
            <a:avLst/>
          </a:prstGeom>
        </p:spPr>
      </p:pic>
    </p:spTree>
    <p:extLst>
      <p:ext uri="{BB962C8B-B14F-4D97-AF65-F5344CB8AC3E}">
        <p14:creationId xmlns:p14="http://schemas.microsoft.com/office/powerpoint/2010/main" val="180302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1785</TotalTime>
  <Words>125</Words>
  <Application>Microsoft Office PowerPoint</Application>
  <PresentationFormat>宽屏</PresentationFormat>
  <Paragraphs>18</Paragraphs>
  <Slides>30</Slides>
  <Notes>4</Notes>
  <HiddenSlides>9</HiddenSlides>
  <MMClips>3</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30</vt:i4>
      </vt:variant>
    </vt:vector>
  </HeadingPairs>
  <TitlesOfParts>
    <vt:vector size="37" baseType="lpstr">
      <vt:lpstr>等线</vt:lpstr>
      <vt:lpstr>等线 Light</vt:lpstr>
      <vt:lpstr>华文细黑</vt:lpstr>
      <vt:lpstr>Arial</vt:lpstr>
      <vt:lpstr>Gabriola</vt:lpstr>
      <vt:lpstr>Times New Roman</vt:lpstr>
      <vt:lpstr>Office 主题​​</vt:lpstr>
      <vt:lpstr>Act 1. Scene 1</vt:lpstr>
      <vt:lpstr>PowerPoint 演示文稿</vt:lpstr>
      <vt:lpstr>PowerPoint 演示文稿</vt:lpstr>
      <vt:lpstr>Act 1. Scene 2</vt:lpstr>
      <vt:lpstr>PowerPoint 演示文稿</vt:lpstr>
      <vt:lpstr>PowerPoint 演示文稿</vt:lpstr>
      <vt:lpstr>PowerPoint 演示文稿</vt:lpstr>
      <vt:lpstr>Act 2</vt:lpstr>
      <vt:lpstr>PowerPoint 演示文稿</vt:lpstr>
      <vt:lpstr>PowerPoint 演示文稿</vt:lpstr>
      <vt:lpstr>PowerPoint 演示文稿</vt:lpstr>
      <vt:lpstr>Act 3</vt:lpstr>
      <vt:lpstr>PowerPoint 演示文稿</vt:lpstr>
      <vt:lpstr>PowerPoint 演示文稿</vt:lpstr>
      <vt:lpstr>Act 4</vt:lpstr>
      <vt:lpstr>PowerPoint 演示文稿</vt:lpstr>
      <vt:lpstr>PowerPoint 演示文稿</vt:lpstr>
      <vt:lpstr>Act 5. Scene 1</vt:lpstr>
      <vt:lpstr>PowerPoint 演示文稿</vt:lpstr>
      <vt:lpstr>PowerPoint 演示文稿</vt:lpstr>
      <vt:lpstr>PowerPoint 演示文稿</vt:lpstr>
      <vt:lpstr>Act 5. Scene 2</vt:lpstr>
      <vt:lpstr>PowerPoint 演示文稿</vt:lpstr>
      <vt:lpstr>PowerPoint 演示文稿</vt:lpstr>
      <vt:lpstr>Act 5. Scene 3</vt:lpstr>
      <vt:lpstr>PowerPoint 演示文稿</vt:lpstr>
      <vt:lpstr>PowerPoint 演示文稿</vt:lpstr>
      <vt:lpstr>Act 6</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应 宇轩</dc:creator>
  <cp:lastModifiedBy>应 宇轩</cp:lastModifiedBy>
  <cp:revision>306</cp:revision>
  <dcterms:created xsi:type="dcterms:W3CDTF">2023-03-10T07:26:14Z</dcterms:created>
  <dcterms:modified xsi:type="dcterms:W3CDTF">2023-03-26T09:05:56Z</dcterms:modified>
</cp:coreProperties>
</file>

<file path=docProps/thumbnail.jpeg>
</file>